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7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4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05133-8B92-4EBA-8A86-35124C7B0D79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5D267-8E4A-4236-B197-80663E30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4485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4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D7AB5-F967-4939-92AF-F1E61D86ADD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FD1BF-EC81-4662-9138-9683EDE7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5178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FD1BF-EC81-4662-9138-9683EDE7346A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E8A8A-DDC4-43F1-9188-F7AD5BF15349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“Let Us Serve the Lord!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Women in Ministry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“Let Us Serve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the Lord!”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Women in Ministry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“Let Us Serve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the Lord!”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Women in Ministry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When talking about women’s ordination, do we tend to belittle</a:t>
            </a:r>
            <a:br>
              <a:rPr lang="en-US" dirty="0" smtClean="0"/>
            </a:br>
            <a:r>
              <a:rPr lang="en-US" dirty="0" smtClean="0"/>
              <a:t>those who disagree with us?</a:t>
            </a:r>
            <a:br>
              <a:rPr lang="en-US" dirty="0" smtClean="0"/>
            </a:br>
            <a:r>
              <a:rPr lang="en-US" dirty="0" smtClean="0"/>
              <a:t>Does this make it harder to</a:t>
            </a:r>
            <a:br>
              <a:rPr lang="en-US" dirty="0" smtClean="0"/>
            </a:br>
            <a:r>
              <a:rPr lang="en-US" dirty="0" smtClean="0"/>
              <a:t>find common ground?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597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could you encourage a</a:t>
            </a:r>
            <a:br>
              <a:rPr lang="en-US" dirty="0" smtClean="0"/>
            </a:br>
            <a:r>
              <a:rPr lang="en-US" dirty="0" smtClean="0"/>
              <a:t>young person who says, “I’m</a:t>
            </a:r>
            <a:br>
              <a:rPr lang="en-US" dirty="0" smtClean="0"/>
            </a:br>
            <a:r>
              <a:rPr lang="en-US" dirty="0" smtClean="0"/>
              <a:t>tired of waiting for my church to</a:t>
            </a:r>
          </a:p>
          <a:p>
            <a:r>
              <a:rPr lang="en-US" dirty="0" smtClean="0"/>
              <a:t>get itself together on this issue”?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8059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Could your local church become</a:t>
            </a:r>
            <a:br>
              <a:rPr lang="en-US" dirty="0" smtClean="0"/>
            </a:br>
            <a:r>
              <a:rPr lang="en-US" dirty="0" smtClean="0"/>
              <a:t>more inclusive when it comes to women in ministry leadership?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6 Chapter 04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175533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0">
        <p:fade/>
      </p:transition>
    </mc:Choice>
    <mc:Fallback>
      <p:transition spd="med" advClick="0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would your congregation</a:t>
            </a:r>
            <a:br>
              <a:rPr lang="en-US" dirty="0" smtClean="0"/>
            </a:br>
            <a:r>
              <a:rPr lang="en-US" dirty="0" smtClean="0"/>
              <a:t>react to having a woman</a:t>
            </a:r>
            <a:br>
              <a:rPr lang="en-US" dirty="0" smtClean="0"/>
            </a:br>
            <a:r>
              <a:rPr lang="en-US" dirty="0" smtClean="0"/>
              <a:t>as a senior pastor?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Beyond what you find </a:t>
            </a:r>
            <a:r>
              <a:rPr lang="en-US" smtClean="0"/>
              <a:t>in Scripture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do you think other influences have helped shape your feelings</a:t>
            </a:r>
            <a:br>
              <a:rPr lang="en-US" dirty="0" smtClean="0"/>
            </a:br>
            <a:r>
              <a:rPr lang="en-US" dirty="0" smtClean="0"/>
              <a:t>about women’s ordination?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it helpful or unhelpful</a:t>
            </a:r>
            <a:br>
              <a:rPr lang="en-US" dirty="0" smtClean="0"/>
            </a:br>
            <a:r>
              <a:rPr lang="en-US" dirty="0" smtClean="0"/>
              <a:t>to frame the discussion of</a:t>
            </a:r>
            <a:br>
              <a:rPr lang="en-US" dirty="0" smtClean="0"/>
            </a:br>
            <a:r>
              <a:rPr lang="en-US" dirty="0" smtClean="0"/>
              <a:t>women in ministry in terms of</a:t>
            </a:r>
            <a:br>
              <a:rPr lang="en-US" dirty="0" smtClean="0"/>
            </a:br>
            <a:r>
              <a:rPr lang="en-US" dirty="0" smtClean="0"/>
              <a:t>“Christ” versus “culture”?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happens during an ordination service?  Does our understanding</a:t>
            </a:r>
            <a:br>
              <a:rPr lang="en-US" dirty="0" smtClean="0"/>
            </a:br>
            <a:r>
              <a:rPr lang="en-US" dirty="0" smtClean="0"/>
              <a:t>of this make a difference in our discussion of women’s ordination?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you think the unity of the worldwide Adventist Church</a:t>
            </a:r>
            <a:br>
              <a:rPr lang="en-US" dirty="0" smtClean="0"/>
            </a:br>
            <a:r>
              <a:rPr lang="en-US" dirty="0" smtClean="0"/>
              <a:t>depends on sharing one approach</a:t>
            </a:r>
            <a:br>
              <a:rPr lang="en-US" dirty="0" smtClean="0"/>
            </a:br>
            <a:r>
              <a:rPr lang="en-US" dirty="0" smtClean="0"/>
              <a:t>on the issue of women’s ordination?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Would ordaining women in your</a:t>
            </a:r>
            <a:br>
              <a:rPr lang="en-US" dirty="0" smtClean="0"/>
            </a:br>
            <a:r>
              <a:rPr lang="en-US" dirty="0" smtClean="0"/>
              <a:t>area boost or harm your</a:t>
            </a:r>
            <a:br>
              <a:rPr lang="en-US" dirty="0" smtClean="0"/>
            </a:br>
            <a:r>
              <a:rPr lang="en-US" dirty="0" smtClean="0"/>
              <a:t>church’s ability to do mission?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94</Words>
  <Application>Microsoft Office PowerPoint</Application>
  <PresentationFormat>On-screen Show (4:3)</PresentationFormat>
  <Paragraphs>22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26</cp:revision>
  <cp:lastPrinted>2013-10-23T13:23:28Z</cp:lastPrinted>
  <dcterms:created xsi:type="dcterms:W3CDTF">2013-10-22T17:57:27Z</dcterms:created>
  <dcterms:modified xsi:type="dcterms:W3CDTF">2013-12-05T21:47:50Z</dcterms:modified>
</cp:coreProperties>
</file>